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80" r:id="rId2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10.11.2025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580" y="666786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г. Тула, Пролетарский район, пос.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Шатск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Садовая, д.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411" y="2617418"/>
            <a:ext cx="6195138" cy="4013045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5989608" y="2427409"/>
            <a:ext cx="485837" cy="6423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718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11336</TotalTime>
  <Words>26</Words>
  <Application>Microsoft Office PowerPoint</Application>
  <PresentationFormat>Широкоэкранный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453</cp:revision>
  <cp:lastPrinted>2025-11-10T12:09:10Z</cp:lastPrinted>
  <dcterms:created xsi:type="dcterms:W3CDTF">2023-03-22T13:32:56Z</dcterms:created>
  <dcterms:modified xsi:type="dcterms:W3CDTF">2025-11-10T12:13:02Z</dcterms:modified>
</cp:coreProperties>
</file>