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75" r:id="rId2"/>
    <p:sldId id="472" r:id="rId3"/>
    <p:sldId id="473" r:id="rId4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952" y="691455"/>
            <a:ext cx="108761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многоквартирным домом по адресу: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 , Ленинский район, д.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Морозовка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Центральная, д.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226" y="2938223"/>
            <a:ext cx="6160951" cy="3778591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6251510" y="2817845"/>
            <a:ext cx="811763" cy="8957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486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952" y="691455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 , Ленинский район, д.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Центральная, д.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883" y="2146041"/>
            <a:ext cx="5425188" cy="43972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51" y="2146041"/>
            <a:ext cx="5031053" cy="439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353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952" y="691455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 , Ленинский район, д.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Центральная, д.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686" y="2507337"/>
            <a:ext cx="7371183" cy="404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061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11737</TotalTime>
  <Words>73</Words>
  <Application>Microsoft Office PowerPoint</Application>
  <PresentationFormat>Широкоэкранный</PresentationFormat>
  <Paragraphs>11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481</cp:revision>
  <cp:lastPrinted>2025-12-12T12:24:41Z</cp:lastPrinted>
  <dcterms:created xsi:type="dcterms:W3CDTF">2023-03-22T13:32:56Z</dcterms:created>
  <dcterms:modified xsi:type="dcterms:W3CDTF">2025-12-12T12:24:53Z</dcterms:modified>
</cp:coreProperties>
</file>